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58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4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66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65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13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19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8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1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08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9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53862-C6AF-4F4A-BDA1-888041A94F82}" type="datetimeFigureOut">
              <a:rPr lang="ru-RU" smtClean="0"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578FA-979B-439B-AC35-DEA8A1B79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5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tes.google.com/view/ddsad/%D0%BA%D0%B0%D0%BA-%D1%80%D0%B0%D0%B1%D0%BE%D1%82%D0%B0%D0%B5%D1%82-%D0%B4%D0%B4%D1%81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ites.google.com/view/roditeliam/%D0%B3%D0%BB%D0%B0%D0%B2%D0%BD%D0%B0%D1%8F-%D1%81%D1%82%D1%80%D0%B0%D0%BD%D0%B8%D1%86%D0%B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74000">
              <a:schemeClr val="accent4">
                <a:lumMod val="60000"/>
                <a:lumOff val="40000"/>
              </a:schemeClr>
            </a:gs>
            <a:gs pos="83000">
              <a:schemeClr val="accent4">
                <a:lumMod val="60000"/>
                <a:lumOff val="40000"/>
              </a:schemeClr>
            </a:gs>
            <a:gs pos="10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6137"/>
            <a:ext cx="10515600" cy="1325563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ru-RU" sz="19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Деркунская Вера Александровна</a:t>
            </a:r>
            <a: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ru-RU" sz="19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к.п.н</a:t>
            </a:r>
            <a: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., доцент кафедры дошкольной педагогики РГПУ им. А.И. Герцена, научный руководитель ОЭР сетевой площадки ГБДОУ д/с № 17 Центрального района, ГБДОУ д/с № 16 Кировского района, ГБДОУ д/с № 26 Красногвардейского района Санкт-Петербурга;</a:t>
            </a:r>
            <a:b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sz="19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Рындина Анастасия Германовна</a:t>
            </a:r>
            <a: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ru-RU" sz="19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к.п.н</a:t>
            </a:r>
            <a: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., методист ОЭР ГБДОУ д/с № 16 Кировского района Санкт-Петербурга</a:t>
            </a:r>
            <a:br>
              <a:rPr lang="ru-RU" sz="1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02"/>
            <a:ext cx="5102794" cy="2828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60" t="7710" b="6661"/>
          <a:stretch/>
        </p:blipFill>
        <p:spPr>
          <a:xfrm>
            <a:off x="5332828" y="402377"/>
            <a:ext cx="6859172" cy="33767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38" y="1570902"/>
            <a:ext cx="2615411" cy="3225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2400" y="3048000"/>
            <a:ext cx="3947160" cy="1508760"/>
          </a:xfrm>
          <a:prstGeom prst="rect">
            <a:avLst/>
          </a:prstGeom>
          <a:solidFill>
            <a:srgbClr val="0097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«Родителям о детях» и «ДДС» - начало работы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250245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hlinkClick r:id="rId2"/>
              </a:rPr>
              <a:t>https://sites.google.com/view/ddsad/%D0%BA%D0%B0%D0%BA-%D1%80%D0%B0%D0%B1%D0%BE%D1%82%D0%B0%D0%B5%D1%82-%D0%B4%D0%B4%D1%81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9917" t="14445" r="23833" b="6000"/>
          <a:stretch/>
        </p:blipFill>
        <p:spPr>
          <a:xfrm>
            <a:off x="1432560" y="1502836"/>
            <a:ext cx="9326880" cy="630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8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и материалы!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0768" y="1825625"/>
            <a:ext cx="91104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07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Заниматься продвижением сайта «Родителям о детях», продолжать отвечать на вопросы.</a:t>
            </a:r>
          </a:p>
          <a:p>
            <a:r>
              <a:rPr lang="ru-RU" dirty="0" smtClean="0"/>
              <a:t>Изучить по ссылке (10-й слайд) примеры оформления игровых недель и образовательных проектов. Подбирать материалы, оформлять их для </a:t>
            </a:r>
            <a:r>
              <a:rPr lang="ru-RU" smtClean="0"/>
              <a:t>последующих публикаций.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7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 консультаций «Родителям о детях»: 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РОДИТЕЛЯМ О ДЕТЯХ (</a:t>
            </a:r>
            <a:r>
              <a:rPr lang="en-US" dirty="0" smtClean="0">
                <a:hlinkClick r:id="rId2"/>
              </a:rPr>
              <a:t>google.com)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9551" t="10968" r="29439" b="19231"/>
          <a:stretch/>
        </p:blipFill>
        <p:spPr>
          <a:xfrm>
            <a:off x="116149" y="1759789"/>
            <a:ext cx="4805830" cy="4601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9750" t="11481" r="29667" b="13260"/>
          <a:stretch/>
        </p:blipFill>
        <p:spPr>
          <a:xfrm>
            <a:off x="4754428" y="1759789"/>
            <a:ext cx="4450532" cy="4642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63583" t="20666" r="14417" b="39482"/>
          <a:stretch/>
        </p:blipFill>
        <p:spPr>
          <a:xfrm>
            <a:off x="9204960" y="1027906"/>
            <a:ext cx="2797843" cy="2850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l="29833" t="12222" r="30917" b="22444"/>
          <a:stretch/>
        </p:blipFill>
        <p:spPr>
          <a:xfrm>
            <a:off x="9076935" y="3947839"/>
            <a:ext cx="2925868" cy="273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Продвижение ресурса: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750" t="21704" r="29500" b="17704"/>
          <a:stretch/>
        </p:blipFill>
        <p:spPr>
          <a:xfrm>
            <a:off x="457200" y="1482224"/>
            <a:ext cx="3383280" cy="3318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461510" y="1482224"/>
            <a:ext cx="3489960" cy="3318373"/>
          </a:xfrm>
          <a:prstGeom prst="rect">
            <a:avLst/>
          </a:prstGeom>
          <a:solidFill>
            <a:srgbClr val="F488EA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Личные страницы специалистов, блоги в ВК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74380" y="1482224"/>
            <a:ext cx="3489960" cy="3318373"/>
          </a:xfrm>
          <a:prstGeom prst="rect">
            <a:avLst/>
          </a:prstGeom>
          <a:solidFill>
            <a:srgbClr val="F488EA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Сайты ГБДОУ, участников проекта и их страницы ВК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4834" t="32815" r="12917" b="37704"/>
          <a:stretch/>
        </p:blipFill>
        <p:spPr>
          <a:xfrm>
            <a:off x="2533650" y="4968690"/>
            <a:ext cx="7124700" cy="1898012"/>
          </a:xfrm>
          <a:prstGeom prst="rect">
            <a:avLst/>
          </a:prstGeom>
        </p:spPr>
      </p:pic>
      <p:pic>
        <p:nvPicPr>
          <p:cNvPr id="7" name="Рисунок 6" descr="Archivo:Check green &lt;strong&gt;icon&lt;/strong&gt;.svg - Wikipedia, la enciclopedia ...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65" y="3944752"/>
            <a:ext cx="20478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9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Привлечение внимания к проекту "Родителям о детях":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Публикация и ссылка на сайте ДОО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Периодические публикации или </a:t>
            </a:r>
            <a:r>
              <a:rPr lang="ru-RU" dirty="0" err="1" smtClean="0"/>
              <a:t>репосты</a:t>
            </a:r>
            <a:r>
              <a:rPr lang="ru-RU" dirty="0" smtClean="0"/>
              <a:t> в </a:t>
            </a:r>
            <a:r>
              <a:rPr lang="ru-RU" dirty="0" err="1" smtClean="0"/>
              <a:t>соцсетях</a:t>
            </a:r>
            <a:r>
              <a:rPr lang="ru-RU" dirty="0" smtClean="0"/>
              <a:t> (сообществах ДОО) с указанием ссылок на новые публикации и консультации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505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960" y="365125"/>
            <a:ext cx="10911840" cy="6096635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Специалисты нашего образовательного учреждения принимают участие в опытно-экспериментальной работе по направлению "Дистанционное консультирование родителей как новый формат взаимодействия ДОО и семьи". В рамках работы над проектом был разработан информационный ресурс "Родителям о детях".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Приглашаем вас к прочтению новой публикации на сайте: ...</a:t>
            </a:r>
            <a:br>
              <a:rPr lang="ru-RU" sz="2400" dirty="0" smtClean="0"/>
            </a:br>
            <a:r>
              <a:rPr lang="ru-RU" sz="2400" dirty="0" smtClean="0"/>
              <a:t>____________________________________________________</a:t>
            </a:r>
            <a:br>
              <a:rPr lang="ru-RU" sz="2400" dirty="0" smtClean="0"/>
            </a:br>
            <a:r>
              <a:rPr lang="ru-RU" sz="2400" dirty="0" smtClean="0"/>
              <a:t>Специалисты нашего образовательного учреждения принимают участие в опытно-экспериментальной работе по направлению "Дистанционное консультирование родителей как новый формат взаимодействия ДОО и семьи". В рамках работы над проектом был разработан информационный ресурс "Родителям о детях".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Мы сотрудничаем с ГБДОУ д/с № 17 Центрального района, ГБДОУ д/с № 16 Кировского района, ГБДОУ д/с № 26 Красногвардейского района</a:t>
            </a:r>
            <a:br>
              <a:rPr lang="ru-RU" sz="2400" dirty="0" smtClean="0"/>
            </a:br>
            <a:r>
              <a:rPr lang="ru-RU" sz="2400" dirty="0" smtClean="0"/>
              <a:t>Санкт-Петербурга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Сегодня на сайте новая консультация! Отвечает на вопросы родителей...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7161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250" t="18445" r="39083" b="8815"/>
          <a:stretch/>
        </p:blipFill>
        <p:spPr>
          <a:xfrm>
            <a:off x="7234746" y="0"/>
            <a:ext cx="446957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833" t="11777" r="29916" b="13556"/>
          <a:stretch/>
        </p:blipFill>
        <p:spPr>
          <a:xfrm>
            <a:off x="403417" y="0"/>
            <a:ext cx="6572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1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ru-RU" dirty="0" smtClean="0"/>
              <a:t>Работа над ошибками: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83" t="30741" r="26584" b="13110"/>
          <a:stretch/>
        </p:blipFill>
        <p:spPr>
          <a:xfrm>
            <a:off x="1028700" y="1143000"/>
            <a:ext cx="10134600" cy="558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8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над ошибками: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83" t="48221" r="26417" b="28520"/>
          <a:stretch/>
        </p:blipFill>
        <p:spPr>
          <a:xfrm>
            <a:off x="593874" y="2026920"/>
            <a:ext cx="11004251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7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001" t="14741" r="23999" b="7185"/>
          <a:stretch/>
        </p:blipFill>
        <p:spPr>
          <a:xfrm>
            <a:off x="1097280" y="205663"/>
            <a:ext cx="9997440" cy="66523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5948" y="1967865"/>
            <a:ext cx="3127932" cy="31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169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216</Words>
  <Application>Microsoft Office PowerPoint</Application>
  <PresentationFormat>Широкоэкранный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Деркунская Вера Александровна, к.п.н., доцент кафедры дошкольной педагогики РГПУ им. А.И. Герцена, научный руководитель ОЭР сетевой площадки ГБДОУ д/с № 17 Центрального района, ГБДОУ д/с № 16 Кировского района, ГБДОУ д/с № 26 Красногвардейского района Санкт-Петербурга; Рындина Анастасия Германовна, к.п.н., методист ОЭР ГБДОУ д/с № 16 Кировского района Санкт-Петербурга </vt:lpstr>
      <vt:lpstr>Сайт консультаций «Родителям о детях»:  РОДИТЕЛЯМ О ДЕТЯХ (google.com)</vt:lpstr>
      <vt:lpstr>Продвижение ресурса:</vt:lpstr>
      <vt:lpstr>Привлечение внимания к проекту "Родителям о детях":</vt:lpstr>
      <vt:lpstr>Специалисты нашего образовательного учреждения принимают участие в опытно-экспериментальной работе по направлению "Дистанционное консультирование родителей как новый формат взаимодействия ДОО и семьи". В рамках работы над проектом был разработан информационный ресурс "Родителям о детях".  Приглашаем вас к прочтению новой публикации на сайте: ... ____________________________________________________ Специалисты нашего образовательного учреждения принимают участие в опытно-экспериментальной работе по направлению "Дистанционное консультирование родителей как новый формат взаимодействия ДОО и семьи". В рамках работы над проектом был разработан информационный ресурс "Родителям о детях".  Мы сотрудничаем с ГБДОУ д/с № 17 Центрального района, ГБДОУ д/с № 16 Кировского района, ГБДОУ д/с № 26 Красногвардейского района Санкт-Петербурга  Сегодня на сайте новая консультация! Отвечает на вопросы родителей...</vt:lpstr>
      <vt:lpstr>Презентация PowerPoint</vt:lpstr>
      <vt:lpstr>Работа над ошибками:</vt:lpstr>
      <vt:lpstr>Работа над ошибками:</vt:lpstr>
      <vt:lpstr>Презентация PowerPoint</vt:lpstr>
      <vt:lpstr>https://sites.google.com/view/ddsad/%D0%BA%D0%B0%D0%BA-%D1%80%D0%B0%D0%B1%D0%BE%D1%82%D0%B0%D0%B5%D1%82-%D0%B4%D0%B4%D1%81 </vt:lpstr>
      <vt:lpstr>Спасибо за внимание и материалы!</vt:lpstr>
      <vt:lpstr>Домашнее задание: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Деркунская Вера Александровна, к.п.н., доцент кафедры дошкольной педагогики РГПУ им. А.И. Герцена, научный руководитель ОЭР сетевой площадки ГБДОУ д/с № 17 Центрального района, ГБДОУ д/с № 16 Кировского района, ГБДОУ д/с № 26 Красногвардейского района Санкт-Петербурга; Рындина Анастасия Германовна, к.п.н., методист ОЭР ГБДОУ д/с № 16 Кировского района Санкт-Петербурга </dc:title>
  <dc:creator>Анастасия Рындина</dc:creator>
  <cp:lastModifiedBy>Анастасия Рындина</cp:lastModifiedBy>
  <cp:revision>8</cp:revision>
  <dcterms:created xsi:type="dcterms:W3CDTF">2021-11-20T21:27:19Z</dcterms:created>
  <dcterms:modified xsi:type="dcterms:W3CDTF">2021-11-20T23:26:16Z</dcterms:modified>
</cp:coreProperties>
</file>