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Book Antiqu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okAntiqua-regular.fntdata"/><Relationship Id="rId11" Type="http://schemas.openxmlformats.org/officeDocument/2006/relationships/slide" Target="slides/slide6.xml"/><Relationship Id="rId22" Type="http://schemas.openxmlformats.org/officeDocument/2006/relationships/font" Target="fonts/BookAntiqua-italic.fntdata"/><Relationship Id="rId10" Type="http://schemas.openxmlformats.org/officeDocument/2006/relationships/slide" Target="slides/slide5.xml"/><Relationship Id="rId21" Type="http://schemas.openxmlformats.org/officeDocument/2006/relationships/font" Target="fonts/BookAntiqu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BookAntiqu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26.png"/><Relationship Id="rId5" Type="http://schemas.openxmlformats.org/officeDocument/2006/relationships/image" Target="../media/image3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3.jpg"/><Relationship Id="rId5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Relationship Id="rId4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4.jp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17.png"/><Relationship Id="rId7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21.jpg"/><Relationship Id="rId5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06300" cy="687863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2616200" y="856167"/>
            <a:ext cx="782320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Государственное бюджетное дошкольное образовательное учреждение детский сад № 16 </a:t>
            </a:r>
            <a:endParaRPr b="1" i="0" sz="1800" u="none" cap="none" strike="noStrike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Кировского района Санкт-Петербурга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Вязаные чудеса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(Нетрадиционные пособия для  развития мелкой моторики у детей </a:t>
            </a:r>
            <a:endParaRPr b="1" i="0" sz="2800" u="none" cap="none" strike="noStrike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дошкольного возраста)</a:t>
            </a:r>
            <a:endParaRPr b="1" i="0" sz="2800" u="none" cap="none" strike="noStrike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467350" y="4303479"/>
            <a:ext cx="3937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Выполнила: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воспитатель</a:t>
            </a:r>
            <a:endParaRPr b="1" sz="18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 Рябуха Алла Игоревна</a:t>
            </a:r>
            <a:endParaRPr b="1" sz="18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153150" y="6233376"/>
            <a:ext cx="16871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2020 г.</a:t>
            </a:r>
            <a:endParaRPr sz="18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07000"/>
            <a:ext cx="12192000" cy="16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3422" y="3187700"/>
            <a:ext cx="3589867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39357" y="1638299"/>
            <a:ext cx="2506575" cy="36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1282700" y="660400"/>
            <a:ext cx="77566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«ЧУДО СУМОЧКИ»</a:t>
            </a:r>
            <a:endParaRPr b="1" sz="32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546100" y="1638299"/>
            <a:ext cx="81153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Цель игры: развитие тактильной чувствительности, координации движений.</a:t>
            </a:r>
            <a:endParaRPr sz="24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546100" y="2717800"/>
            <a:ext cx="36449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Игра, где требуется что – то брать или вытаскивать, сжимать – разжимать.</a:t>
            </a:r>
            <a:endParaRPr sz="20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2769540" y="2769539"/>
            <a:ext cx="6858002" cy="131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2908300" y="673100"/>
            <a:ext cx="8026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«БЛИНЫ С НАЧИНКОЙ»</a:t>
            </a:r>
            <a:endParaRPr b="1" sz="32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1188" y="1358900"/>
            <a:ext cx="4357511" cy="245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46.userapi.com/DTVqdZ0V4l_u27fpu1Vx-B6zD7m3HjoNVPEG5A/XjJ4PXs7cfg.jpg" id="179" name="Google Shape;17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5301" y="4013200"/>
            <a:ext cx="4343398" cy="2552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1079500" y="1790700"/>
            <a:ext cx="53086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Цель игры: развитие мелкой моторики, логическое мышление ребенка, его творческий потенциал. </a:t>
            </a:r>
            <a:endParaRPr sz="24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1079500" y="3625334"/>
            <a:ext cx="5384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Застегивание и расстегивание молний и липучек.</a:t>
            </a:r>
            <a:endParaRPr sz="20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093918" y="2759918"/>
            <a:ext cx="6858000" cy="133816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/>
        </p:nvSpPr>
        <p:spPr>
          <a:xfrm>
            <a:off x="2336800" y="584200"/>
            <a:ext cx="70739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«ВКУСНАЯ ПИЦЦА»</a:t>
            </a:r>
            <a:endParaRPr b="1" sz="32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https://sun9-28.userapi.com/tffmWTEVVrqllgb7riUaqGIHmifN4ogeS5apxg/KutdzOWk5jI.jpg" id="188" name="Google Shape;18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7085" y="1168975"/>
            <a:ext cx="4557889" cy="2563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61.userapi.com/ysaQgU0f2i-M6BkuTVIum8zproT765mz5H7yGQ/1J2dxjEOux0.jpg" id="189" name="Google Shape;18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37085" y="3959026"/>
            <a:ext cx="4557889" cy="256381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266700" y="1395213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Цель игры: развитие мелкой моторики, логическое мышление ребенка, его творческий потенциал. </a:t>
            </a: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266700" y="3075057"/>
            <a:ext cx="489818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Застегивание и расстегивание молний и липучек.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68900"/>
            <a:ext cx="12192000" cy="1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1562100" y="838200"/>
            <a:ext cx="9474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</a:t>
            </a:r>
            <a:r>
              <a:rPr b="1" lang="ru-RU" sz="32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«ЦВЕТОЧНАЯ ПОЛЯНКА»</a:t>
            </a:r>
            <a:endParaRPr b="1" sz="32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https://sun9-11.userapi.com/xCBAL0LEnFByv89Adp8jkRZbhjWN2qLaOujzQg/xtTcNtsVb1Y.jpg" id="198" name="Google Shape;19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3900" y="1638876"/>
            <a:ext cx="3035299" cy="372052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/>
          <p:nvPr/>
        </p:nvSpPr>
        <p:spPr>
          <a:xfrm>
            <a:off x="685800" y="1739900"/>
            <a:ext cx="59055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Цель игры: мелкой моторики рук, координации движений.</a:t>
            </a:r>
            <a:endParaRPr sz="24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685800" y="2887822"/>
            <a:ext cx="34544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Подобрать крышечки по цвету цветка, закрутить. Можно наполнить цветочек камушками. </a:t>
            </a:r>
            <a:endParaRPr sz="20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2006600" y="1854200"/>
            <a:ext cx="88519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«НЕ ПЕЧАЛЬСЯ, А С ПЕРЧАТКОЙ  УЛЫБАЙСЯ» (театр перчаток)</a:t>
            </a:r>
            <a:endParaRPr b="1" sz="32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https://sun9-21.userapi.com/ptAZg80QSMd8iHXSnBZk--9C2YffTDeMLsZKfA/v3DWfOSPW6Y.jpg" id="207" name="Google Shape;20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9301" y="2931418"/>
            <a:ext cx="3149600" cy="373608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/>
        </p:nvSpPr>
        <p:spPr>
          <a:xfrm>
            <a:off x="635000" y="3175000"/>
            <a:ext cx="58547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Цель игры: развитие мелкой моторике рук, тактильного ощущения, воображения. </a:t>
            </a:r>
            <a:endParaRPr sz="24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635000" y="4468118"/>
            <a:ext cx="31496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Можно надеть на ручки обыграть любую сказку или составить свою.</a:t>
            </a:r>
            <a:endParaRPr sz="20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939800" y="1701800"/>
            <a:ext cx="11049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</a:t>
            </a:r>
            <a:r>
              <a:rPr b="1" lang="ru-RU" sz="32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«БЕГУТ – БЕГУТ ПАЛЬЧИКИ»</a:t>
            </a:r>
            <a:endParaRPr b="1" sz="32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520700" y="2286575"/>
            <a:ext cx="10160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Цель игры: развитие тактильного восприятия, мелкой моторики.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20700" y="2933700"/>
            <a:ext cx="30353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Провести пальчиками по дорожкам от предмета к предмету. </a:t>
            </a:r>
            <a:endParaRPr sz="20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6300" y="2871350"/>
            <a:ext cx="3284068" cy="384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2732114" y="2732113"/>
            <a:ext cx="6858000" cy="139377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1612900" y="622300"/>
            <a:ext cx="85979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</a:t>
            </a:r>
            <a:r>
              <a:rPr b="1" lang="ru-RU" sz="32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 «ЗАМОТАЛКИ»</a:t>
            </a:r>
            <a:endParaRPr b="1" sz="32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1295400" y="1752600"/>
            <a:ext cx="95885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Цель игры: развитие мелкой моторики.</a:t>
            </a:r>
            <a:endParaRPr sz="24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1393773" y="2679700"/>
            <a:ext cx="368622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Наматывать ленточки на катушки. Можно устроить соревнование: кто быстрее намотает шнурочки?</a:t>
            </a:r>
            <a:endParaRPr sz="20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3774" y="2679700"/>
            <a:ext cx="5075308" cy="2854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950200" y="2804383"/>
            <a:ext cx="6858000" cy="124923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647700" y="711200"/>
            <a:ext cx="8966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«ВОЛШЕБНЫЕ ПРИЩЕПКИ»</a:t>
            </a:r>
            <a:endParaRPr b="1" sz="32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469900" y="1739900"/>
            <a:ext cx="88519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Цель игры: учить детей различать и называть цвета, развивать мелкую моторику.</a:t>
            </a:r>
            <a:endParaRPr sz="24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647700" y="3086100"/>
            <a:ext cx="33274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Сделайте из прищепок солнышку – лучики, облаку – капли дождя и т.д.</a:t>
            </a:r>
            <a:endParaRPr sz="20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7419" y="3086100"/>
            <a:ext cx="5034844" cy="28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5461000"/>
            <a:ext cx="121920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800" y="190500"/>
            <a:ext cx="3619499" cy="552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2888" y="190500"/>
            <a:ext cx="3832225" cy="5527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8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1244600" y="1968500"/>
            <a:ext cx="9347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«СПРЯЧЬ ФИГУРКИ»</a:t>
            </a:r>
            <a:endParaRPr b="1" sz="32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660400" y="2933700"/>
            <a:ext cx="94615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Цель игры: развитие мелкой моторики.</a:t>
            </a:r>
            <a:endParaRPr sz="24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762000" y="3810000"/>
            <a:ext cx="42545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Спрятать фигурки через отверстие в коробочки. Достать через рукав.</a:t>
            </a:r>
            <a:endParaRPr sz="20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https://sun9-6.userapi.com/bL32-pDAKpoH0OfqTKjKlpnC9bmCX8yDdn7Pxg/vq8F4cD2Q3c.jpg" id="132" name="Google Shape;1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8175" y="2553276"/>
            <a:ext cx="313372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2742437" y="2742437"/>
            <a:ext cx="6857999" cy="13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2146300" y="482600"/>
            <a:ext cx="7543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b="1" lang="ru-RU" sz="32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«ВОЛШЕБНЫЕ ЛИПУЧКИ»</a:t>
            </a:r>
            <a:endParaRPr b="1" sz="32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1143000" y="1701800"/>
            <a:ext cx="8686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Цель игры: развитие мелкой моторики и координации движений, активизация ощущений.</a:t>
            </a:r>
            <a:endParaRPr sz="24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https://sun9-7.userapi.com/wYrfJ7oiEvY9_19bxSUyE1QrziQ4jPg_LcKVzQ/veNIzg1Z4a8.jpg" id="140" name="Google Shape;14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4800" y="2601794"/>
            <a:ext cx="2209507" cy="3750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55.userapi.com/wer3_bWm7YycV5A5yxWOkVJzmSsLYddr-4XsoQ/nv5g7YMFqlA.jpg" id="141" name="Google Shape;14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2216" y="2601794"/>
            <a:ext cx="2201184" cy="3750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1231900" y="3086100"/>
            <a:ext cx="35814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Укрась торт цветочками. Обыграй день рождения. </a:t>
            </a:r>
            <a:endParaRPr sz="20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023093" y="2689092"/>
            <a:ext cx="6857999" cy="1479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35.userapi.com/7TOCLyAdPe9B6MvV66JgRz50cxenBKCAknxUUQ/Abrymj-j1sI.jpg" id="148" name="Google Shape;14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976" y="1052513"/>
            <a:ext cx="4924776" cy="2770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65.userapi.com/iLJ7g5CAAAfOePj46o94174LFNLFSuEB96-E5g/aMoPui6iWbg.jpg" id="149" name="Google Shape;14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4323" y="1052513"/>
            <a:ext cx="4796677" cy="279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4976" y="3975099"/>
            <a:ext cx="4924776" cy="2770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25.userapi.com/YwEriqzbOCXuK7VRHCpmPqxi7C2c-qMhMxXPJg/lYMRrVW2A6g.jpg" id="151" name="Google Shape;151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09156" y="4007593"/>
            <a:ext cx="4867009" cy="27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1003300" y="1609010"/>
            <a:ext cx="8864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«РАЗНОЦВЕТНЫЕ ПУГОВКИ»</a:t>
            </a:r>
            <a:endParaRPr b="1" sz="32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282700" y="2193785"/>
            <a:ext cx="6985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Цель игры: развивать мелкую моторику кистей рук.</a:t>
            </a:r>
            <a:endParaRPr sz="24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https://sun9-29.userapi.com/Szz4yFnrBd34zKF_Z49q8Tw07Admjcs8a2gptg/aNHlzEPEB30.jpg" id="159" name="Google Shape;15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4200" y="3024782"/>
            <a:ext cx="2603500" cy="3161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un9-63.userapi.com/CeImXBhbO8HK-Dm2pvaQgHNt468mXV8ALM1Bkg/I-TQ1vr6D58.jpg" id="160" name="Google Shape;16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56675" y="3024782"/>
            <a:ext cx="2524125" cy="316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/>
        </p:nvSpPr>
        <p:spPr>
          <a:xfrm>
            <a:off x="1282700" y="3340100"/>
            <a:ext cx="34544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Собери дорожку, застегивая пуговички. Обыграй с игрушками (с киндер - сюрприза игрушками). Собери подушку для куклы Тани.</a:t>
            </a:r>
            <a:endParaRPr sz="20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