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nachenie-slova.ru/&#1077;&#1076;&#1080;&#1085;&#1099;&#1081;" TargetMode="External"/><Relationship Id="rId2" Type="http://schemas.openxmlformats.org/officeDocument/2006/relationships/hyperlink" Target="https://znachenie-slova.ru/&#1082;&#1086;&#1084;&#1087;&#1083;&#1077;&#1082;&#1089;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7800" y="457200"/>
            <a:ext cx="7010400" cy="3428999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Анализ и уточнение итоговых продуктов по ОЭР </a:t>
            </a:r>
            <a:b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 пути их достижения в течение трёх лет инновационной деятельности</a:t>
            </a:r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i="1" dirty="0" err="1" smtClean="0">
                <a:solidFill>
                  <a:srgbClr val="002060"/>
                </a:solidFill>
              </a:rPr>
              <a:t>Деркунская</a:t>
            </a:r>
            <a:r>
              <a:rPr lang="ru-RU" i="1" dirty="0" smtClean="0">
                <a:solidFill>
                  <a:srgbClr val="002060"/>
                </a:solidFill>
              </a:rPr>
              <a:t> Вера Александровна – </a:t>
            </a:r>
            <a:r>
              <a:rPr lang="ru-RU" i="1" dirty="0" err="1" smtClean="0">
                <a:solidFill>
                  <a:srgbClr val="002060"/>
                </a:solidFill>
              </a:rPr>
              <a:t>к.пед.н</a:t>
            </a:r>
            <a:r>
              <a:rPr lang="ru-RU" i="1" dirty="0" smtClean="0">
                <a:solidFill>
                  <a:srgbClr val="002060"/>
                </a:solidFill>
              </a:rPr>
              <a:t>., доцент кафедры дошкольной педагогики РГПУ им. А.И. Герцена, научный руководитель сетевой РИП. 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2133600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Методика оценки результативности программ дистанционного взаимодействия образовательной организации и семей воспитанников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Очевидна связь продукта №4 с продуктом №1. Предлагая программу дистанционного взаимодействия семей с ДОО невозможно исключить из этой программы оценку результативности (это часть комплексности и целостности продукта №1). 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96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Видеосопровождение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родителей дошкольников «Дистанционный детский сад (ДДС)»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Идея </a:t>
            </a:r>
            <a:r>
              <a:rPr lang="ru-RU" dirty="0" err="1" smtClean="0"/>
              <a:t>видеосопровождения</a:t>
            </a:r>
            <a:r>
              <a:rPr lang="ru-RU" dirty="0" smtClean="0"/>
              <a:t>! Увлеклись словом дистанционный, потеряли формат! Формат в данном случае – это </a:t>
            </a:r>
            <a:r>
              <a:rPr lang="ru-RU" dirty="0" err="1" smtClean="0"/>
              <a:t>видеосопровождение</a:t>
            </a:r>
            <a:r>
              <a:rPr lang="ru-RU" dirty="0" smtClean="0"/>
              <a:t> родителей детей дошкольного возраста!</a:t>
            </a:r>
          </a:p>
          <a:p>
            <a:pPr>
              <a:buNone/>
            </a:pPr>
            <a:r>
              <a:rPr lang="ru-RU" dirty="0" smtClean="0"/>
              <a:t>Мы определили по итогам анализа стихийного опыта дистанционного дошкольного образования наиболее удачный ФОРМАТ </a:t>
            </a:r>
            <a:r>
              <a:rPr lang="ru-RU" dirty="0" err="1" smtClean="0"/>
              <a:t>видеосопровождения</a:t>
            </a:r>
            <a:r>
              <a:rPr lang="ru-RU" dirty="0" smtClean="0"/>
              <a:t> родителей детей </a:t>
            </a:r>
            <a:r>
              <a:rPr lang="ru-RU" u="sng" dirty="0" smtClean="0">
                <a:solidFill>
                  <a:srgbClr val="FF0000"/>
                </a:solidFill>
              </a:rPr>
              <a:t>и собственно детей! 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Это: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1.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Взрослый, обучающий родителя и/или ребенка (зрелищность, внешний вид, безупречное владение образовательным развивающим материалом, доступность, понятность, </a:t>
            </a:r>
            <a:r>
              <a:rPr lang="ru-RU" dirty="0" err="1" smtClean="0"/>
              <a:t>возрастосообразность</a:t>
            </a:r>
            <a:r>
              <a:rPr lang="ru-RU" dirty="0" smtClean="0"/>
              <a:t>); </a:t>
            </a:r>
            <a:r>
              <a:rPr lang="ru-RU" b="1" dirty="0" smtClean="0">
                <a:solidFill>
                  <a:srgbClr val="FF0000"/>
                </a:solidFill>
              </a:rPr>
              <a:t>2.</a:t>
            </a:r>
            <a:r>
              <a:rPr lang="ru-RU" dirty="0" smtClean="0"/>
              <a:t> Обучающие руки (как правило продуктивная деятельность) с доступными и легкими комментариями; </a:t>
            </a:r>
            <a:r>
              <a:rPr lang="ru-RU" b="1" dirty="0" smtClean="0">
                <a:solidFill>
                  <a:srgbClr val="FF0000"/>
                </a:solidFill>
              </a:rPr>
              <a:t>3.</a:t>
            </a:r>
            <a:r>
              <a:rPr lang="ru-RU" dirty="0" smtClean="0"/>
              <a:t> Дети, обучающие детей (ролики, в которых ведущие – дети); </a:t>
            </a:r>
            <a:r>
              <a:rPr lang="ru-RU" b="1" dirty="0" smtClean="0">
                <a:solidFill>
                  <a:srgbClr val="FF0000"/>
                </a:solidFill>
              </a:rPr>
              <a:t>4.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Мультфильмы обучающего содержания. 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Видеосопровождение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родителей дошкольников «Дистанционный детский сад (ДДС)»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Собрать весь видеоматериал, который есть в садах в соответствии с анализом наиболее востребованных форматов!</a:t>
            </a:r>
          </a:p>
          <a:p>
            <a:pPr>
              <a:buNone/>
            </a:pPr>
            <a:r>
              <a:rPr lang="ru-RU" dirty="0" smtClean="0"/>
              <a:t>Разработать </a:t>
            </a:r>
            <a:r>
              <a:rPr lang="ru-RU" dirty="0" err="1" smtClean="0"/>
              <a:t>рамочно</a:t>
            </a:r>
            <a:r>
              <a:rPr lang="ru-RU" dirty="0" smtClean="0"/>
              <a:t> с учетом уже имеющихся материалов ДПДО – дистанционную программу  дошкольного образования! Она не должна копировать ОПДО, реализуемую </a:t>
            </a:r>
            <a:r>
              <a:rPr lang="ru-RU" dirty="0" err="1" smtClean="0"/>
              <a:t>очно</a:t>
            </a:r>
            <a:r>
              <a:rPr lang="ru-RU" dirty="0" smtClean="0"/>
              <a:t>, в режиме реального времени!  Она должна быть другой!</a:t>
            </a:r>
          </a:p>
          <a:p>
            <a:pPr>
              <a:buNone/>
            </a:pPr>
            <a:r>
              <a:rPr lang="ru-RU" dirty="0" smtClean="0"/>
              <a:t>Основные направления (я бы оставила 2) – это познавательное и социально-коммуникативное развитие. Здоровье, ЗОЖ и безопасность включены в социализацию.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От чего можно пойти?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От базовых результатов освоения детьми ОО «Познавательное развитие» и «Социально-коммуникативное развитие» в каждом дошкольном возрасте. Выделив результаты, мы поймем как к ним должны идти родители и каким должен быть по содержанию обучающий  видеоматериал!</a:t>
            </a:r>
          </a:p>
          <a:p>
            <a:pPr marL="457200" indent="-457200">
              <a:buAutoNum type="arabicPeriod"/>
            </a:pPr>
            <a:r>
              <a:rPr lang="ru-RU" dirty="0" smtClean="0"/>
              <a:t>От календарно-тематического планирования в упрощенном варианте (событийная неделя). 5 дней – 5 детских активностей в рамках интересной темы или темы по инициативе ребенка (</a:t>
            </a:r>
            <a:r>
              <a:rPr lang="ru-RU" dirty="0" err="1" smtClean="0"/>
              <a:t>ребенка</a:t>
            </a:r>
            <a:r>
              <a:rPr lang="ru-RU" dirty="0" smtClean="0"/>
              <a:t> и родителя). Например, «Краски осени», «Мои игрушки», «Транспорт спешит на помощь», «Я – коллекционер» и т.п.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ЛОМАЕМ СТЕРЕОТИПЫ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В 5 ПРОДУКТЕ!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Мы должны остаться в рамках образовательного процесса -  в этом козырь нашего подхода (не хаос разрозненных советов и рекомендаций,  а образовательная логика, приводящая к результату, который можно увидеть!) Но не разово, сиюминутно, а в прогрессе, по накопительной. И это не должно быть скучно, </a:t>
            </a:r>
            <a:r>
              <a:rPr lang="ru-RU" dirty="0" err="1" smtClean="0"/>
              <a:t>травиально</a:t>
            </a:r>
            <a:r>
              <a:rPr lang="ru-RU" dirty="0" smtClean="0"/>
              <a:t>, не должно быть калькой с традиционного образовательного процесса, когда ребенок в группе детского сада и с ним работает педагог. </a:t>
            </a:r>
          </a:p>
          <a:p>
            <a:pPr>
              <a:buNone/>
            </a:pPr>
            <a:r>
              <a:rPr lang="ru-RU" dirty="0" smtClean="0"/>
              <a:t>Либо это открытое планирование с рамочными интересными интегративными темами – </a:t>
            </a:r>
            <a:r>
              <a:rPr lang="ru-RU" b="1" u="sng" dirty="0" smtClean="0">
                <a:solidFill>
                  <a:srgbClr val="FF0000"/>
                </a:solidFill>
              </a:rPr>
              <a:t>3-4 </a:t>
            </a:r>
            <a:r>
              <a:rPr lang="ru-RU" b="1" u="sng" dirty="0" smtClean="0">
                <a:solidFill>
                  <a:srgbClr val="FF0000"/>
                </a:solidFill>
              </a:rPr>
              <a:t>в месяц </a:t>
            </a:r>
            <a:r>
              <a:rPr lang="ru-RU" dirty="0" smtClean="0"/>
              <a:t>на каждый возраст с учетом международных праздников, календарных событий, экспромтных тем, открытых тем (по инициативе семьи, ребенка в семье). Либо разработанные тематические </a:t>
            </a:r>
            <a:r>
              <a:rPr lang="ru-RU" dirty="0" smtClean="0"/>
              <a:t>темы месяца </a:t>
            </a:r>
            <a:r>
              <a:rPr lang="ru-RU" b="1" u="sng" dirty="0" smtClean="0">
                <a:solidFill>
                  <a:srgbClr val="FF0000"/>
                </a:solidFill>
              </a:rPr>
              <a:t>(1-2 в месяц</a:t>
            </a:r>
            <a:r>
              <a:rPr lang="ru-RU" dirty="0" smtClean="0"/>
              <a:t>) </a:t>
            </a:r>
            <a:r>
              <a:rPr lang="ru-RU" dirty="0" smtClean="0"/>
              <a:t>с </a:t>
            </a:r>
            <a:r>
              <a:rPr lang="ru-RU" dirty="0" smtClean="0"/>
              <a:t>видеорядом по познавательному развитию и социализации детей дошкольного возраста (от 3 до 8 лет).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Как только родится идея для </a:t>
            </a:r>
            <a:r>
              <a:rPr lang="ru-RU" b="1" dirty="0" err="1" smtClean="0">
                <a:solidFill>
                  <a:srgbClr val="002060"/>
                </a:solidFill>
              </a:rPr>
              <a:t>видеосопровождения</a:t>
            </a:r>
            <a:r>
              <a:rPr lang="ru-RU" b="1" dirty="0" smtClean="0">
                <a:solidFill>
                  <a:srgbClr val="002060"/>
                </a:solidFill>
              </a:rPr>
              <a:t> родителей дошкольников, то сразу…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Оформится дизайн </a:t>
            </a:r>
            <a:r>
              <a:rPr lang="ru-RU" dirty="0" err="1" smtClean="0"/>
              <a:t>видеосопровождения</a:t>
            </a:r>
            <a:r>
              <a:rPr lang="ru-RU" dirty="0" smtClean="0"/>
              <a:t>!</a:t>
            </a:r>
          </a:p>
          <a:p>
            <a:pPr>
              <a:buNone/>
            </a:pPr>
            <a:r>
              <a:rPr lang="ru-RU" dirty="0" smtClean="0"/>
              <a:t>Оформятся требования к записи видеоматериалов, их качеству.</a:t>
            </a:r>
          </a:p>
          <a:p>
            <a:pPr>
              <a:buNone/>
            </a:pPr>
            <a:r>
              <a:rPr lang="ru-RU" dirty="0" smtClean="0"/>
              <a:t>Появится возможность оформления ТЗ для педагогов и творческих групп. </a:t>
            </a:r>
          </a:p>
          <a:p>
            <a:pPr>
              <a:buNone/>
            </a:pPr>
            <a:r>
              <a:rPr lang="ru-RU" dirty="0" smtClean="0"/>
              <a:t>На создание видеотеки у нас почти 3 года! В сочетании с дистанционной образовательной программой дошкольного образования это инновационный продукт для районных и в итоге городского конкурса ИП «Петербургская школа 2020».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86000" y="990600"/>
            <a:ext cx="6172200" cy="2209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Благодарю за внимание, обсуждение и сотрудничество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Вера Александровна </a:t>
            </a:r>
            <a:r>
              <a:rPr lang="ru-RU" sz="2400" i="1" dirty="0" err="1" smtClean="0">
                <a:solidFill>
                  <a:schemeClr val="accent6">
                    <a:lumMod val="75000"/>
                  </a:schemeClr>
                </a:solidFill>
              </a:rPr>
              <a:t>Деркунская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Инновационные продукты по итогам ОЭР сетевой РИП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153400" cy="5102352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ru-RU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Комплексная программа дистанционного взаимодействия ДОО и семей.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Модельные программы индивидуального сопровождения семей воспитанников на основе психолого-педагогических и медико-социальных диагностик.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Методические рекомендации для педагогов по сопровождению семей с детьми с ОВЗ, семей при переходе на новую ступень обучения, семей «группы риска» и социально незащищенных семей.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Методика оценки результативности программ дистанционного взаимодействия образовательной организации и семей воспитанников.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b="1" i="1" dirty="0" err="1" smtClean="0"/>
              <a:t>Видеосопровождение</a:t>
            </a:r>
            <a:r>
              <a:rPr lang="ru-RU" b="1" i="1" dirty="0" smtClean="0"/>
              <a:t> родителей дошкольников «Дистанционный детский сад (ДДС)».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524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solidFill>
                  <a:srgbClr val="002060"/>
                </a:solidFill>
              </a:rPr>
              <a:t>Комплексная программа дистанционного взаимодействия ДОО и семей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/>
          </a:bodyPr>
          <a:lstStyle/>
          <a:p>
            <a:r>
              <a:rPr lang="ru-RU" dirty="0" smtClean="0"/>
              <a:t>Комплексная (</a:t>
            </a:r>
            <a:r>
              <a:rPr lang="ru-RU" i="1" dirty="0" smtClean="0"/>
              <a:t>лат.</a:t>
            </a:r>
            <a:r>
              <a:rPr lang="ru-RU" dirty="0" smtClean="0"/>
              <a:t> </a:t>
            </a:r>
            <a:r>
              <a:rPr lang="en-US" dirty="0" err="1" smtClean="0"/>
              <a:t>complixus</a:t>
            </a:r>
            <a:r>
              <a:rPr lang="en-US" dirty="0" smtClean="0"/>
              <a:t> – </a:t>
            </a:r>
            <a:r>
              <a:rPr lang="ru-RU" dirty="0" smtClean="0"/>
              <a:t>связь, сочетание); Представляющая собою </a:t>
            </a:r>
            <a:r>
              <a:rPr lang="ru-RU" b="1" dirty="0" smtClean="0">
                <a:hlinkClick r:id="rId2"/>
              </a:rPr>
              <a:t>комплекс</a:t>
            </a:r>
            <a:r>
              <a:rPr lang="ru-RU" dirty="0" smtClean="0"/>
              <a:t> чего-либо; охватывающая целую группу предметов, явлений, процессов и т.п.</a:t>
            </a:r>
          </a:p>
          <a:p>
            <a:r>
              <a:rPr lang="ru-RU" b="1" dirty="0" smtClean="0">
                <a:hlinkClick r:id="rId3"/>
              </a:rPr>
              <a:t>Значения деловой лексики - единый</a:t>
            </a:r>
            <a:r>
              <a:rPr lang="ru-RU" dirty="0" smtClean="0"/>
              <a:t>, системный, систематический, систематичный, планомерный, целостный, неделимый, монолитный.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Комплексная – целостная, системная программа дистанционного взаимодействия ДОО и семей</a:t>
            </a:r>
            <a:endParaRPr lang="ru-RU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895600" y="4114800"/>
            <a:ext cx="25146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По итогам диагностики мы изучили ориентиры родителей в дистанционном взаимодействии  с ДОО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u="sng" dirty="0" smtClean="0"/>
              <a:t>Это векторы в проектировании комплексной программы дистанционного взаимодействия ДОО и семьи</a:t>
            </a:r>
          </a:p>
          <a:p>
            <a:pPr>
              <a:buNone/>
            </a:pPr>
            <a:endParaRPr lang="ru-RU" b="1" u="sng" dirty="0" smtClean="0"/>
          </a:p>
          <a:p>
            <a:pPr marL="457200" indent="-457200">
              <a:buAutoNum type="arabicPeriod"/>
            </a:pPr>
            <a:r>
              <a:rPr lang="ru-RU" dirty="0" smtClean="0"/>
              <a:t>Консультирование по вопросам развития, воспитания и обучение собственных детей (по родительскому запросу). </a:t>
            </a:r>
            <a:r>
              <a:rPr lang="ru-RU" dirty="0" smtClean="0">
                <a:solidFill>
                  <a:srgbClr val="FF0000"/>
                </a:solidFill>
              </a:rPr>
              <a:t>«Внимание, вопрос!» «Мой вопрос», «Детский вопрос»…</a:t>
            </a:r>
          </a:p>
          <a:p>
            <a:pPr marL="457200" indent="-457200">
              <a:buAutoNum type="arabicPeriod"/>
            </a:pPr>
            <a:r>
              <a:rPr lang="ru-RU" dirty="0" smtClean="0"/>
              <a:t>Хотят знать о достижениях/</a:t>
            </a:r>
            <a:r>
              <a:rPr lang="ru-RU" dirty="0" err="1" smtClean="0"/>
              <a:t>продлемах</a:t>
            </a:r>
            <a:r>
              <a:rPr lang="ru-RU" dirty="0" smtClean="0"/>
              <a:t>, удачах/ неудачах, результатах развития своего ребенка;</a:t>
            </a:r>
          </a:p>
          <a:p>
            <a:pPr marL="457200" indent="-457200">
              <a:buAutoNum type="arabicPeriod"/>
            </a:pPr>
            <a:r>
              <a:rPr lang="ru-RU" dirty="0" smtClean="0"/>
              <a:t>Хотят видеть их в ходе образовательной работы ДОО.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Варианты форматов (форм)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САЙТ «МАГАЗИН ВОПРОСОВ» как вариант комплексной программы дистанционного взаимодействия ДОО и семьи</a:t>
            </a:r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Разработка полочек с вопросами – ответами (вопрос – спрос, а ответ – предложение)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Рубрикатор вопросов/дизайн ответов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Ссылка на 5 продукт (</a:t>
            </a:r>
            <a:r>
              <a:rPr lang="ru-RU" b="1" dirty="0" err="1" smtClean="0">
                <a:solidFill>
                  <a:srgbClr val="002060"/>
                </a:solidFill>
              </a:rPr>
              <a:t>видеосопровождение</a:t>
            </a:r>
            <a:r>
              <a:rPr lang="ru-RU" b="1" dirty="0" smtClean="0">
                <a:solidFill>
                  <a:srgbClr val="002060"/>
                </a:solidFill>
              </a:rPr>
              <a:t>)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114800" y="2590800"/>
            <a:ext cx="484632" cy="1359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828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chemeClr val="tx1"/>
                </a:solidFill>
              </a:rPr>
              <a:t>Модельные программы индивидуального сопровождения семей воспитанников на основе психолого-педагогических </a:t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и медико-социальных диагностик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Суть этого продукта будет уточнена в КО по согласованию с ведущим специалистом в ближайшее время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31616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b="1" dirty="0" smtClean="0">
                <a:solidFill>
                  <a:srgbClr val="002060"/>
                </a:solidFill>
              </a:rPr>
              <a:t>Методические рекомендации для педагогов по сопровождению семей с детьми с ОВЗ, семей при переходе на новую ступень обучения, семей «группы риска» и социально незащищенных семей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7467600" cy="395935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Комитетом разработаны требования к написанию методических рекомендаций как конечных продуктов в рамках ОЭР в статусе РИП, выделена их структура, наполнение, форма представления.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Для нас это может быть печатный продукт (книга) коллективного авторства, которая именно так и будет называться – МЕТОДИЧЕСКИЕ РЕКОМЕНДАЦИИ (далее по тексту продукта)! Должна сопровождаться примерами из практики, нормативными документами, локальными актами, положениями, планами работы, и примерами из опыта сопровождения семей разных категорий! 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493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 этом продукте принципиально выделить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адресность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категорий: 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Семьи с детьми с ОВЗ (дети с ТНР, с ТСНР; дети с умственной отсталостью, дети с ЗПР, дети с инвалидностью).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Семьи при переходе на новую ступень обучения (переход в начальную школу).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Семьи «группы риска» (</a:t>
            </a:r>
            <a:r>
              <a:rPr lang="ru-RU" dirty="0" smtClean="0"/>
              <a:t>многодетные и неполные семьи; аморальные, вновь образованные и разведенные семьи; приемные, смешанные семьи; семьи, стесненные жилищными условиями и материальным благополучием; неработающие и незанятые; семьи наркоманов и алкоголиков, лиц, отбывавших заключения в местах лишения</a:t>
            </a:r>
            <a:br>
              <a:rPr lang="ru-RU" dirty="0" smtClean="0"/>
            </a:br>
            <a:r>
              <a:rPr lang="ru-RU" dirty="0" smtClean="0"/>
              <a:t>свободы; семьи с жестоким отношением друг к другу и детям). </a:t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Социально незащищенные семьи.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Классификация социально незащищенных семей: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Одинокая мама; 2. Беженцы и вынужденные переселенцы, имеющие соответствующий статус; 3. Семьи военнослужащих, в том числе погибших при исполнении служебных обязанностей; 4. Безработные, состоящие на учете на бирже труда; 5. Семьи, потерявшие кормильца; 6. Разведенные родители; 7. Опекуны, в том числе не получающие пособия по приказу № 50 Министерства обороны РФ; 8. Родители-инвалиды; 9. Семьи, в которых есть дети-инвалиды; 10. Родители - студенты дневных отделений учебных заведений; 11. Ликвидаторы аварии на Чернобыльской АЭС; 12. Родители-пенсионеры; 13. Родители, находящиеся в розыске, заключении; 14. Родители, работающие в бюджетной сфере; 15. Малообеспеченные семьи; 16. Мама, находящаяся в декретном отпуске.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1207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Анализ и уточнение итоговых продуктов по ОЭР  и пути их достижения в течение трёх лет инновационной деятельности</vt:lpstr>
      <vt:lpstr>Инновационные продукты по итогам ОЭР сетевой РИП</vt:lpstr>
      <vt:lpstr>     Комплексная программа дистанционного взаимодействия ДОО и семей </vt:lpstr>
      <vt:lpstr>По итогам диагностики мы изучили ориентиры родителей в дистанционном взаимодействии  с ДОО</vt:lpstr>
      <vt:lpstr>Варианты форматов (форм) </vt:lpstr>
      <vt:lpstr>   Модельные программы индивидуального сопровождения семей воспитанников на основе психолого-педагогических  и медико-социальных диагностик </vt:lpstr>
      <vt:lpstr>Методические рекомендации для педагогов по сопровождению семей с детьми с ОВЗ, семей при переходе на новую ступень обучения, семей «группы риска» и социально незащищенных семей </vt:lpstr>
      <vt:lpstr> В этом продукте принципиально выделить адресность категорий:  </vt:lpstr>
      <vt:lpstr>Классификация социально незащищенных семей:</vt:lpstr>
      <vt:lpstr>Методика оценки результативности программ дистанционного взаимодействия образовательной организации и семей воспитанников </vt:lpstr>
      <vt:lpstr>Видеосопровождение родителей дошкольников «Дистанционный детский сад (ДДС)»  </vt:lpstr>
      <vt:lpstr>Видеосопровождение родителей дошкольников «Дистанционный детский сад (ДДС)»</vt:lpstr>
      <vt:lpstr>От чего можно пойти?</vt:lpstr>
      <vt:lpstr>ЛОМАЕМ СТЕРЕОТИПЫ  В 5 ПРОДУКТЕ!</vt:lpstr>
      <vt:lpstr>Как только родится идея для видеосопровождения родителей дошкольников, то сразу…</vt:lpstr>
      <vt:lpstr>Благодарю за внимание, обсуждение и сотрудничество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 уточнение итоговых продуктов по ОЭР  и пути их достижения в течение трёх лет инновационной деятельности</dc:title>
  <dc:creator>sergey kamov</dc:creator>
  <cp:lastModifiedBy>user</cp:lastModifiedBy>
  <cp:revision>17</cp:revision>
  <dcterms:created xsi:type="dcterms:W3CDTF">2021-01-12T21:46:03Z</dcterms:created>
  <dcterms:modified xsi:type="dcterms:W3CDTF">2021-01-12T23:46:20Z</dcterms:modified>
</cp:coreProperties>
</file>