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26" autoAdjust="0"/>
  </p:normalViewPr>
  <p:slideViewPr>
    <p:cSldViewPr>
      <p:cViewPr varScale="1">
        <p:scale>
          <a:sx n="77" d="100"/>
          <a:sy n="77" d="100"/>
        </p:scale>
        <p:origin x="-31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eptboard.com/" TargetMode="External"/><Relationship Id="rId3" Type="http://schemas.openxmlformats.org/officeDocument/2006/relationships/hyperlink" Target="https://awwapp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r7.whiteboardfox.com/" TargetMode="External"/><Relationship Id="rId4" Type="http://schemas.openxmlformats.org/officeDocument/2006/relationships/hyperlink" Target="https://miro.com/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imnu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hyperlink" Target="https://www.twiddl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iteboard.com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groupboard.com/products/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Применение  виртуальных досок как одного из элементов дистанционной работы с семьями воспитанников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Подготовила: Атаманова А.Д., воспитатель</a:t>
            </a:r>
          </a:p>
          <a:p>
            <a:pPr algn="ctr">
              <a:buNone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ГБДОУ детский сад № 16 Кировского района Санкт-Петербурга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400" y="0"/>
            <a:ext cx="75438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Обзор виртуальных досок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8600" y="838200"/>
            <a:ext cx="393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 </a:t>
            </a:r>
            <a:r>
              <a:rPr lang="en-US" dirty="0" smtClean="0"/>
              <a:t>AWW board</a:t>
            </a:r>
            <a:r>
              <a:rPr lang="ru-RU" dirty="0" smtClean="0"/>
              <a:t>    </a:t>
            </a:r>
            <a:r>
              <a:rPr lang="en-US" u="sng" dirty="0" smtClean="0">
                <a:hlinkClick r:id="rId3"/>
              </a:rPr>
              <a:t>https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awwapp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com</a:t>
            </a:r>
            <a:r>
              <a:rPr lang="ru-RU" u="sng" dirty="0" smtClean="0">
                <a:hlinkClick r:id="rId3"/>
              </a:rPr>
              <a:t>/#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81600" y="838200"/>
            <a:ext cx="270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 </a:t>
            </a:r>
            <a:r>
              <a:rPr lang="en-US" dirty="0" smtClean="0"/>
              <a:t>MIRO </a:t>
            </a:r>
            <a:r>
              <a:rPr lang="en-US" u="sng" dirty="0" smtClean="0">
                <a:hlinkClick r:id="rId4"/>
              </a:rPr>
              <a:t>https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err="1" smtClean="0">
                <a:hlinkClick r:id="rId4"/>
              </a:rPr>
              <a:t>miro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com</a:t>
            </a:r>
            <a:r>
              <a:rPr lang="ru-RU" u="sng" dirty="0" smtClean="0">
                <a:hlinkClick r:id="rId4"/>
              </a:rPr>
              <a:t>/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3581400"/>
            <a:ext cx="518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Whiteboard fox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https://r7.whiteboardfox.com/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114800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/>
          <p:nvPr/>
        </p:nvPicPr>
        <p:blipFill>
          <a:blip r:embed="rId7" cstate="print"/>
          <a:srcRect l="7226" t="23958" r="38867" b="22916"/>
          <a:stretch>
            <a:fillRect/>
          </a:stretch>
        </p:blipFill>
        <p:spPr bwMode="auto">
          <a:xfrm>
            <a:off x="4953000" y="41148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953000" y="3623846"/>
            <a:ext cx="403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Conceptboard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conceptboard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9"/>
          <a:srcRect l="30469" t="36458" r="32617" b="20833"/>
          <a:stretch>
            <a:fillRect/>
          </a:stretch>
        </p:blipFill>
        <p:spPr bwMode="auto">
          <a:xfrm>
            <a:off x="5105400" y="12192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400" y="0"/>
            <a:ext cx="72390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Обзор виртуальных досок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762000"/>
            <a:ext cx="386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Twiddla</a:t>
            </a:r>
            <a:r>
              <a:rPr lang="en-US" dirty="0" smtClean="0"/>
              <a:t>    </a:t>
            </a:r>
            <a:r>
              <a:rPr lang="en-US" u="sng" dirty="0" smtClean="0">
                <a:hlinkClick r:id="rId2"/>
              </a:rPr>
              <a:t>https://www.twiddla.com/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58240"/>
            <a:ext cx="3657600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91902" y="804446"/>
            <a:ext cx="4852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GroupBoard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https://www.groupboard.com/products/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1430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1985" y="3505200"/>
            <a:ext cx="31470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Ziteboard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ziteboard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ziteboard.gi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" y="3962400"/>
            <a:ext cx="4191000" cy="2362200"/>
          </a:xfrm>
          <a:prstGeom prst="rect">
            <a:avLst/>
          </a:prstGeo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28990" y="3471446"/>
            <a:ext cx="26100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Limnu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https://limnu.com/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38862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Наиболее интересной в практике для нас оказалась виртуальная доска </a:t>
            </a:r>
            <a:r>
              <a:rPr lang="en-US" sz="2800" dirty="0" smtClean="0"/>
              <a:t>MIRO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Понятный функционал доски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Доступно голосование, </a:t>
            </a:r>
            <a:r>
              <a:rPr lang="ru-RU" sz="2400" dirty="0" err="1" smtClean="0"/>
              <a:t>стикеры</a:t>
            </a:r>
            <a:r>
              <a:rPr lang="ru-RU" sz="2400" dirty="0" smtClean="0"/>
              <a:t> (и возможность «</a:t>
            </a:r>
            <a:r>
              <a:rPr lang="ru-RU" sz="2400" dirty="0" err="1" smtClean="0"/>
              <a:t>лайкать</a:t>
            </a:r>
            <a:r>
              <a:rPr lang="ru-RU" sz="2400" dirty="0" smtClean="0"/>
              <a:t> эти </a:t>
            </a:r>
            <a:r>
              <a:rPr lang="ru-RU" sz="2400" dirty="0" err="1" smtClean="0"/>
              <a:t>стикеры</a:t>
            </a:r>
            <a:r>
              <a:rPr lang="ru-RU" sz="2400" dirty="0" smtClean="0"/>
              <a:t>»), </a:t>
            </a:r>
            <a:r>
              <a:rPr lang="ru-RU" sz="2400" dirty="0" err="1" smtClean="0"/>
              <a:t>видеочат</a:t>
            </a:r>
            <a:r>
              <a:rPr lang="ru-RU" sz="2400" dirty="0" smtClean="0"/>
              <a:t>, </a:t>
            </a:r>
            <a:r>
              <a:rPr lang="ru-RU" sz="2400" dirty="0" err="1" smtClean="0"/>
              <a:t>скриншеринг</a:t>
            </a:r>
            <a:r>
              <a:rPr lang="ru-RU" sz="2400" dirty="0" smtClean="0"/>
              <a:t>, таймер.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Большое количество шаблонов под разные цели</a:t>
            </a:r>
            <a:endParaRPr lang="ru-RU" sz="2400" dirty="0"/>
          </a:p>
        </p:txBody>
      </p:sp>
      <p:pic>
        <p:nvPicPr>
          <p:cNvPr id="4" name="Рисунок 3" descr="миро шаблоны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67000"/>
            <a:ext cx="7162800" cy="4019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600" y="3886200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*Гиф-изображение, двигается в режиме показа слайдов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Форматы использования доски </a:t>
            </a:r>
            <a:r>
              <a:rPr lang="en-US" sz="2400" dirty="0" smtClean="0"/>
              <a:t>MIRO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 Интерактивный учебник – методичка</a:t>
            </a:r>
          </a:p>
          <a:p>
            <a:r>
              <a:rPr lang="ru-RU" dirty="0" smtClean="0"/>
              <a:t>    Можно наполнить доску материалами занятия -              </a:t>
            </a:r>
            <a:r>
              <a:rPr lang="ru-RU" dirty="0" err="1" smtClean="0"/>
              <a:t>онлайн</a:t>
            </a:r>
            <a:r>
              <a:rPr lang="ru-RU" dirty="0" smtClean="0"/>
              <a:t> </a:t>
            </a:r>
            <a:r>
              <a:rPr lang="ru-RU" dirty="0" err="1" smtClean="0"/>
              <a:t>пед.совета</a:t>
            </a:r>
            <a:r>
              <a:rPr lang="ru-RU" dirty="0" smtClean="0"/>
              <a:t> - семинара, с помощью </a:t>
            </a:r>
            <a:r>
              <a:rPr lang="ru-RU" dirty="0" err="1" smtClean="0"/>
              <a:t>скриншеринга</a:t>
            </a:r>
            <a:r>
              <a:rPr lang="ru-RU" dirty="0" smtClean="0"/>
              <a:t> управлять вниманием слушателей, таймером ограничивайте время на выполнение заданий при необходимости.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6" y="2714620"/>
            <a:ext cx="6143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Обучающий </a:t>
            </a:r>
            <a:r>
              <a:rPr lang="ru-RU" b="1" dirty="0" err="1" smtClean="0"/>
              <a:t>вебинар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>В специальном шаблоне можно наметить общий план работы, загрузить на доску полезные материалы. Собирать ожидания участников на </a:t>
            </a:r>
            <a:r>
              <a:rPr lang="ru-RU" dirty="0" err="1" smtClean="0"/>
              <a:t>стикерах</a:t>
            </a:r>
            <a:r>
              <a:rPr lang="ru-RU" dirty="0" smtClean="0"/>
              <a:t>, а потом с помощью этого же инструмента подвести итоги (например, способом, описанным на следующем слайде), скачать и разослать участникам.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4826675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Групповая работа</a:t>
            </a:r>
          </a:p>
          <a:p>
            <a:r>
              <a:rPr lang="ru-RU" dirty="0" smtClean="0"/>
              <a:t>Доску можно использовать для совместной работы над проектом в группах, используя шаблоны для </a:t>
            </a:r>
            <a:r>
              <a:rPr lang="ru-RU" dirty="0" err="1" smtClean="0"/>
              <a:t>приоритизации</a:t>
            </a:r>
            <a:r>
              <a:rPr lang="ru-RU" dirty="0" smtClean="0"/>
              <a:t> задач, тегируя ответственных и следя за тем, кто проявил наибольшую активность. При необходимости руководитель и другие участники могут комментировать работу другого в </a:t>
            </a:r>
            <a:r>
              <a:rPr lang="ru-RU" dirty="0" err="1" smtClean="0"/>
              <a:t>стикерах</a:t>
            </a:r>
            <a:r>
              <a:rPr lang="ru-RU" dirty="0" smtClean="0"/>
              <a:t> или комментариях.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91982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Интересный формат использования этой доски: мозговые штормы и круглые столы (после </a:t>
            </a:r>
            <a:r>
              <a:rPr lang="ru-RU" sz="1600" dirty="0" err="1" smtClean="0"/>
              <a:t>онлайн</a:t>
            </a:r>
            <a:r>
              <a:rPr lang="ru-RU" sz="1600" dirty="0" smtClean="0"/>
              <a:t> конференций или </a:t>
            </a:r>
            <a:r>
              <a:rPr lang="ru-RU" sz="1600" dirty="0" err="1" smtClean="0"/>
              <a:t>вебинаров</a:t>
            </a:r>
            <a:r>
              <a:rPr lang="ru-RU" sz="1600" dirty="0" smtClean="0"/>
              <a:t>, к примеру).</a:t>
            </a:r>
          </a:p>
          <a:p>
            <a:r>
              <a:rPr lang="ru-RU" sz="1600" dirty="0" smtClean="0"/>
              <a:t>На картинке представлен вариант, где руководитель разделил поле доски на графы: что было хорошего, плохого (например, в выступлении, книге, мероприятии, нововведении в учреждении), идеи и решения-действия. И каждый приглашенный участник оставляет на </a:t>
            </a:r>
            <a:r>
              <a:rPr lang="ru-RU" sz="1600" dirty="0" err="1" smtClean="0"/>
              <a:t>стикерах</a:t>
            </a:r>
            <a:r>
              <a:rPr lang="ru-RU" sz="1600" dirty="0" smtClean="0"/>
              <a:t> в каждом разделе свои мысли. Обычно на </a:t>
            </a:r>
            <a:r>
              <a:rPr lang="ru-RU" sz="1600" dirty="0" err="1" smtClean="0"/>
              <a:t>офлайн</a:t>
            </a:r>
            <a:r>
              <a:rPr lang="ru-RU" sz="1600" dirty="0" smtClean="0"/>
              <a:t> конференциях раздают листы, на которых участники пишут примерно то же, но, на мой взгляд, такой интерактивный формат эффективнее и нагляднее. И как подходит для </a:t>
            </a:r>
            <a:r>
              <a:rPr lang="ru-RU" sz="1600" dirty="0" err="1" smtClean="0"/>
              <a:t>онлайн</a:t>
            </a:r>
            <a:r>
              <a:rPr lang="ru-RU" sz="1600" dirty="0" smtClean="0"/>
              <a:t> мероприятий, популярных в наше время!</a:t>
            </a:r>
            <a:endParaRPr lang="ru-RU" sz="1600" dirty="0"/>
          </a:p>
        </p:txBody>
      </p:sp>
      <p:pic>
        <p:nvPicPr>
          <p:cNvPr id="8" name="Рисунок 7" descr="миро шторм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643182"/>
            <a:ext cx="7215238" cy="4048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9520" y="4143381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*Гиф-изображение, двигается в режиме показа слайдов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60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Практическое применение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4000" b="4421"/>
          <a:stretch>
            <a:fillRect/>
          </a:stretch>
        </p:blipFill>
        <p:spPr bwMode="auto">
          <a:xfrm>
            <a:off x="152400" y="9906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Взгляд в будущее!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610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300" dirty="0" err="1" smtClean="0"/>
              <a:t>Портфолио</a:t>
            </a:r>
            <a:r>
              <a:rPr lang="ru-RU" sz="2300" dirty="0" smtClean="0"/>
              <a:t> воспитанников</a:t>
            </a:r>
          </a:p>
          <a:p>
            <a:pPr marL="342900" indent="-342900">
              <a:buAutoNum type="arabicPeriod"/>
            </a:pPr>
            <a:endParaRPr lang="ru-RU" sz="2300" dirty="0" smtClean="0"/>
          </a:p>
          <a:p>
            <a:pPr marL="342900" indent="-342900">
              <a:buAutoNum type="arabicPeriod"/>
            </a:pPr>
            <a:r>
              <a:rPr lang="ru-RU" sz="2300" dirty="0" smtClean="0"/>
              <a:t>Голосование на родительских собраниях</a:t>
            </a:r>
          </a:p>
          <a:p>
            <a:pPr marL="342900" indent="-342900">
              <a:buAutoNum type="arabicPeriod"/>
            </a:pPr>
            <a:endParaRPr lang="ru-RU" sz="2300" dirty="0" smtClean="0"/>
          </a:p>
          <a:p>
            <a:pPr marL="342900" indent="-342900">
              <a:buAutoNum type="arabicPeriod"/>
            </a:pPr>
            <a:r>
              <a:rPr lang="ru-RU" sz="2300" dirty="0" err="1" smtClean="0"/>
              <a:t>Квесты</a:t>
            </a:r>
            <a:r>
              <a:rPr lang="ru-RU" sz="2300" dirty="0" smtClean="0"/>
              <a:t> по музеям и по городу для повышения качества </a:t>
            </a:r>
            <a:r>
              <a:rPr lang="ru-RU" sz="2300" smtClean="0"/>
              <a:t>досуга </a:t>
            </a:r>
            <a:r>
              <a:rPr lang="ru-RU" sz="2300" smtClean="0"/>
              <a:t>детей</a:t>
            </a:r>
            <a:endParaRPr lang="ru-RU" sz="2300" dirty="0" smtClean="0"/>
          </a:p>
          <a:p>
            <a:pPr marL="342900" indent="-342900">
              <a:buAutoNum type="arabicPeriod"/>
            </a:pPr>
            <a:r>
              <a:rPr lang="ru-RU" sz="2300" dirty="0" smtClean="0"/>
              <a:t>Мозговые штурмы совместно с родителями</a:t>
            </a:r>
          </a:p>
          <a:p>
            <a:pPr marL="342900" indent="-342900">
              <a:buAutoNum type="arabicPeriod"/>
            </a:pPr>
            <a:endParaRPr lang="ru-RU" sz="2300" dirty="0" smtClean="0"/>
          </a:p>
          <a:p>
            <a:pPr marL="342900" indent="-342900">
              <a:buAutoNum type="arabicPeriod"/>
            </a:pPr>
            <a:r>
              <a:rPr lang="ru-RU" sz="2300" dirty="0" smtClean="0"/>
              <a:t>Повышение педагогической культуры родителей</a:t>
            </a:r>
          </a:p>
          <a:p>
            <a:pPr marL="342900" indent="-342900">
              <a:buAutoNum type="arabicPeriod"/>
            </a:pPr>
            <a:endParaRPr lang="ru-RU" sz="2300" dirty="0" smtClean="0"/>
          </a:p>
          <a:p>
            <a:pPr marL="342900" indent="-342900">
              <a:buAutoNum type="arabicPeriod"/>
            </a:pPr>
            <a:r>
              <a:rPr lang="ru-RU" sz="2300" dirty="0" smtClean="0"/>
              <a:t>Интерактивный рассказ о 5 направлениях ФГОС</a:t>
            </a:r>
          </a:p>
          <a:p>
            <a:pPr marL="342900" indent="-342900">
              <a:buAutoNum type="arabicPeriod"/>
            </a:pPr>
            <a:endParaRPr lang="ru-RU" sz="2300" dirty="0" smtClean="0"/>
          </a:p>
          <a:p>
            <a:pPr marL="342900" indent="-342900">
              <a:buAutoNum type="arabicPeriod"/>
            </a:pPr>
            <a:r>
              <a:rPr lang="ru-RU" sz="2300" dirty="0" smtClean="0"/>
              <a:t>Встречи с родителями раз в месяц для интерактивного рассказа о темах недели, которые мы с детьми прошли в течение месяца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437</Words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   </vt:lpstr>
      <vt:lpstr>Слайд 2</vt:lpstr>
      <vt:lpstr>Слайд 3</vt:lpstr>
      <vt:lpstr>Наиболее интересной в практике для нас оказалась виртуальная доска MIRO</vt:lpstr>
      <vt:lpstr>Форматы использования доски MIRO</vt:lpstr>
      <vt:lpstr>Слайд 6</vt:lpstr>
      <vt:lpstr>Практическое применение</vt:lpstr>
      <vt:lpstr>Взгляд в будущее!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доска и Интерактивная доска.  Чем отличаются?</dc:title>
  <dc:creator>Анна Атаманова</dc:creator>
  <cp:lastModifiedBy>Пользователь Windows</cp:lastModifiedBy>
  <cp:revision>7</cp:revision>
  <dcterms:created xsi:type="dcterms:W3CDTF">2021-04-07T11:03:34Z</dcterms:created>
  <dcterms:modified xsi:type="dcterms:W3CDTF">2021-04-07T13:05:36Z</dcterms:modified>
</cp:coreProperties>
</file>